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18288000" cy="1828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14" y="15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2.jpg>
</file>

<file path=ppt/media/image3.jp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299297"/>
            <a:ext cx="13716000" cy="636693"/>
          </a:xfrm>
        </p:spPr>
        <p:txBody>
          <a:bodyPr anchor="b"/>
          <a:lstStyle>
            <a:lvl1pPr algn="ctr"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60543"/>
            <a:ext cx="13716000" cy="441537"/>
          </a:xfrm>
        </p:spPr>
        <p:txBody>
          <a:bodyPr/>
          <a:lstStyle>
            <a:lvl1pPr marL="0" indent="0" algn="ctr">
              <a:buNone/>
              <a:defRPr sz="640"/>
            </a:lvl1pPr>
            <a:lvl2pPr marL="121935" indent="0" algn="ctr">
              <a:buNone/>
              <a:defRPr sz="533"/>
            </a:lvl2pPr>
            <a:lvl3pPr marL="243870" indent="0" algn="ctr">
              <a:buNone/>
              <a:defRPr sz="480"/>
            </a:lvl3pPr>
            <a:lvl4pPr marL="365806" indent="0" algn="ctr">
              <a:buNone/>
              <a:defRPr sz="427"/>
            </a:lvl4pPr>
            <a:lvl5pPr marL="487741" indent="0" algn="ctr">
              <a:buNone/>
              <a:defRPr sz="427"/>
            </a:lvl5pPr>
            <a:lvl6pPr marL="609676" indent="0" algn="ctr">
              <a:buNone/>
              <a:defRPr sz="427"/>
            </a:lvl6pPr>
            <a:lvl7pPr marL="731611" indent="0" algn="ctr">
              <a:buNone/>
              <a:defRPr sz="427"/>
            </a:lvl7pPr>
            <a:lvl8pPr marL="853547" indent="0" algn="ctr">
              <a:buNone/>
              <a:defRPr sz="427"/>
            </a:lvl8pPr>
            <a:lvl9pPr marL="975482" indent="0" algn="ctr">
              <a:buNone/>
              <a:defRPr sz="4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22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48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97367"/>
            <a:ext cx="3943350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97367"/>
            <a:ext cx="11601450" cy="1549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868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91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455930"/>
            <a:ext cx="15773400" cy="76073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1223857"/>
            <a:ext cx="15773400" cy="400050"/>
          </a:xfrm>
        </p:spPr>
        <p:txBody>
          <a:bodyPr/>
          <a:lstStyle>
            <a:lvl1pPr marL="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1pPr>
            <a:lvl2pPr marL="121935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2pPr>
            <a:lvl3pPr marL="24387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3pPr>
            <a:lvl4pPr marL="36580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4pPr>
            <a:lvl5pPr marL="48774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5pPr>
            <a:lvl6pPr marL="60967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6pPr>
            <a:lvl7pPr marL="73161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7pPr>
            <a:lvl8pPr marL="853547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8pPr>
            <a:lvl9pPr marL="975482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91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86833"/>
            <a:ext cx="7772400" cy="116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86833"/>
            <a:ext cx="7772400" cy="116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98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7367"/>
            <a:ext cx="15773400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448310"/>
            <a:ext cx="7736681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668020"/>
            <a:ext cx="7736681" cy="9825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448310"/>
            <a:ext cx="7774782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668020"/>
            <a:ext cx="7774782" cy="9825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844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79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71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121920"/>
            <a:ext cx="5898356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3314"/>
            <a:ext cx="9258300" cy="1299633"/>
          </a:xfrm>
        </p:spPr>
        <p:txBody>
          <a:bodyPr/>
          <a:lstStyle>
            <a:lvl1pPr>
              <a:defRPr sz="853"/>
            </a:lvl1pPr>
            <a:lvl2pPr>
              <a:defRPr sz="747"/>
            </a:lvl2pPr>
            <a:lvl3pPr>
              <a:defRPr sz="640"/>
            </a:lvl3pPr>
            <a:lvl4pPr>
              <a:defRPr sz="533"/>
            </a:lvl4pPr>
            <a:lvl5pPr>
              <a:defRPr sz="533"/>
            </a:lvl5pPr>
            <a:lvl6pPr>
              <a:defRPr sz="533"/>
            </a:lvl6pPr>
            <a:lvl7pPr>
              <a:defRPr sz="533"/>
            </a:lvl7pPr>
            <a:lvl8pPr>
              <a:defRPr sz="533"/>
            </a:lvl8pPr>
            <a:lvl9pPr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548640"/>
            <a:ext cx="5898356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77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121920"/>
            <a:ext cx="5898356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3314"/>
            <a:ext cx="9258300" cy="1299633"/>
          </a:xfrm>
        </p:spPr>
        <p:txBody>
          <a:bodyPr anchor="t"/>
          <a:lstStyle>
            <a:lvl1pPr marL="0" indent="0">
              <a:buNone/>
              <a:defRPr sz="853"/>
            </a:lvl1pPr>
            <a:lvl2pPr marL="121935" indent="0">
              <a:buNone/>
              <a:defRPr sz="747"/>
            </a:lvl2pPr>
            <a:lvl3pPr marL="243870" indent="0">
              <a:buNone/>
              <a:defRPr sz="640"/>
            </a:lvl3pPr>
            <a:lvl4pPr marL="365806" indent="0">
              <a:buNone/>
              <a:defRPr sz="533"/>
            </a:lvl4pPr>
            <a:lvl5pPr marL="487741" indent="0">
              <a:buNone/>
              <a:defRPr sz="533"/>
            </a:lvl5pPr>
            <a:lvl6pPr marL="609676" indent="0">
              <a:buNone/>
              <a:defRPr sz="533"/>
            </a:lvl6pPr>
            <a:lvl7pPr marL="731611" indent="0">
              <a:buNone/>
              <a:defRPr sz="533"/>
            </a:lvl7pPr>
            <a:lvl8pPr marL="853547" indent="0">
              <a:buNone/>
              <a:defRPr sz="533"/>
            </a:lvl8pPr>
            <a:lvl9pPr marL="975482" indent="0">
              <a:buNone/>
              <a:defRPr sz="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548640"/>
            <a:ext cx="5898356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3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7367"/>
            <a:ext cx="15773400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86833"/>
            <a:ext cx="15773400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695027"/>
            <a:ext cx="411480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695027"/>
            <a:ext cx="617220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695027"/>
            <a:ext cx="411480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57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43870" rtl="0" eaLnBrk="1" latinLnBrk="0" hangingPunct="1">
        <a:lnSpc>
          <a:spcPct val="90000"/>
        </a:lnSpc>
        <a:spcBef>
          <a:spcPct val="0"/>
        </a:spcBef>
        <a:buNone/>
        <a:defRPr sz="11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8" indent="-60968" algn="l" defTabSz="24387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747" kern="1200">
          <a:solidFill>
            <a:schemeClr val="tx1"/>
          </a:solidFill>
          <a:latin typeface="+mn-lt"/>
          <a:ea typeface="+mn-ea"/>
          <a:cs typeface="+mn-cs"/>
        </a:defRPr>
      </a:lvl1pPr>
      <a:lvl2pPr marL="18290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2pPr>
      <a:lvl3pPr marL="304838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5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7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54870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7064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9257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91451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1036450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2pPr>
      <a:lvl3pPr marL="24387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3pPr>
      <a:lvl4pPr marL="36580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48774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0967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3161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853547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975482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12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9.png"/><Relationship Id="rId3" Type="http://schemas.openxmlformats.org/officeDocument/2006/relationships/image" Target="../media/image2.jpg"/><Relationship Id="rId7" Type="http://schemas.openxmlformats.org/officeDocument/2006/relationships/image" Target="../media/image4.png"/><Relationship Id="rId12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11" Type="http://schemas.openxmlformats.org/officeDocument/2006/relationships/image" Target="../media/image7.png"/><Relationship Id="rId5" Type="http://schemas.openxmlformats.org/officeDocument/2006/relationships/image" Target="../media/image5.jpg"/><Relationship Id="rId15" Type="http://schemas.openxmlformats.org/officeDocument/2006/relationships/image" Target="../media/image14.png"/><Relationship Id="rId10" Type="http://schemas.openxmlformats.org/officeDocument/2006/relationships/image" Target="../media/image11.jpg"/><Relationship Id="rId4" Type="http://schemas.openxmlformats.org/officeDocument/2006/relationships/image" Target="../media/image10.jpg"/><Relationship Id="rId9" Type="http://schemas.openxmlformats.org/officeDocument/2006/relationships/image" Target="../media/image8.png"/><Relationship Id="rId1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606BF-A964-0B58-61C5-023A338C2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57200"/>
            <a:ext cx="7315200" cy="914400"/>
          </a:xfrm>
          <a:prstGeom prst="rect">
            <a:avLst/>
          </a:prstGeom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F75C5500-2D4F-F8FD-5A3A-8333DBD4AF2A}"/>
              </a:ext>
            </a:extLst>
          </p:cNvPr>
          <p:cNvSpPr/>
          <p:nvPr/>
        </p:nvSpPr>
        <p:spPr>
          <a:xfrm>
            <a:off x="4811355" y="-160072"/>
            <a:ext cx="1064776" cy="964183"/>
          </a:xfrm>
          <a:prstGeom prst="hexagon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92CFC54C-AE6E-DFA0-350F-DB3238554BA7}"/>
              </a:ext>
            </a:extLst>
          </p:cNvPr>
          <p:cNvSpPr/>
          <p:nvPr/>
        </p:nvSpPr>
        <p:spPr>
          <a:xfrm>
            <a:off x="9945676" y="-2771586"/>
            <a:ext cx="1045868" cy="989041"/>
          </a:xfrm>
          <a:prstGeom prst="hexagon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2E1D9730-C228-B1FD-E89D-ACE46330B617}"/>
              </a:ext>
            </a:extLst>
          </p:cNvPr>
          <p:cNvSpPr/>
          <p:nvPr/>
        </p:nvSpPr>
        <p:spPr>
          <a:xfrm>
            <a:off x="10774889" y="-2270677"/>
            <a:ext cx="1041578" cy="989041"/>
          </a:xfrm>
          <a:prstGeom prst="hexagon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F87429D-A107-585B-0532-3E164F9EC4A4}"/>
              </a:ext>
            </a:extLst>
          </p:cNvPr>
          <p:cNvSpPr/>
          <p:nvPr/>
        </p:nvSpPr>
        <p:spPr>
          <a:xfrm>
            <a:off x="6424698" y="-198597"/>
            <a:ext cx="1035306" cy="989040"/>
          </a:xfrm>
          <a:prstGeom prst="hexagon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C27E7162-2A12-4164-B246-4931D39AF08E}"/>
              </a:ext>
            </a:extLst>
          </p:cNvPr>
          <p:cNvSpPr/>
          <p:nvPr/>
        </p:nvSpPr>
        <p:spPr>
          <a:xfrm flipH="1">
            <a:off x="12393073" y="-2263010"/>
            <a:ext cx="1045869" cy="973706"/>
          </a:xfrm>
          <a:prstGeom prst="hexagon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1B2AF56D-9A71-9CE7-DF87-83C64E3CEF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1387" y="-2758809"/>
            <a:ext cx="1084491" cy="1119703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0A7BFA8A-96C6-2C3A-821F-35D0738327F5}"/>
              </a:ext>
            </a:extLst>
          </p:cNvPr>
          <p:cNvSpPr/>
          <p:nvPr/>
        </p:nvSpPr>
        <p:spPr>
          <a:xfrm>
            <a:off x="11589262" y="-2758809"/>
            <a:ext cx="1035306" cy="989041"/>
          </a:xfrm>
          <a:prstGeom prst="hexagon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F7216A66-71DF-AEBF-9608-98472085B0BB}"/>
              </a:ext>
            </a:extLst>
          </p:cNvPr>
          <p:cNvSpPr/>
          <p:nvPr/>
        </p:nvSpPr>
        <p:spPr>
          <a:xfrm>
            <a:off x="7207326" y="313528"/>
            <a:ext cx="1042953" cy="989041"/>
          </a:xfrm>
          <a:prstGeom prst="hexag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26822F0D-B8CE-98E9-C6C8-3821F7B2D353}"/>
              </a:ext>
            </a:extLst>
          </p:cNvPr>
          <p:cNvSpPr/>
          <p:nvPr/>
        </p:nvSpPr>
        <p:spPr>
          <a:xfrm>
            <a:off x="5642925" y="322021"/>
            <a:ext cx="1042952" cy="989041"/>
          </a:xfrm>
          <a:prstGeom prst="hexagon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233D875-FE13-5EA6-9463-563AF0B90C13}"/>
              </a:ext>
            </a:extLst>
          </p:cNvPr>
          <p:cNvSpPr/>
          <p:nvPr/>
        </p:nvSpPr>
        <p:spPr>
          <a:xfrm>
            <a:off x="18687573" y="-2784363"/>
            <a:ext cx="1042953" cy="1001818"/>
          </a:xfrm>
          <a:prstGeom prst="hexagon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CA099D2B-7331-A459-79E2-1598F968BD8F}"/>
              </a:ext>
            </a:extLst>
          </p:cNvPr>
          <p:cNvSpPr/>
          <p:nvPr/>
        </p:nvSpPr>
        <p:spPr>
          <a:xfrm>
            <a:off x="8002221" y="-175890"/>
            <a:ext cx="1045868" cy="995820"/>
          </a:xfrm>
          <a:prstGeom prst="hexagon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00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5B4815-05FE-6325-7852-BF9DAC9F6F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828800"/>
          </a:xfrm>
          <a:prstGeom prst="rect">
            <a:avLst/>
          </a:prstGeom>
        </p:spPr>
      </p:pic>
      <p:sp>
        <p:nvSpPr>
          <p:cNvPr id="5" name="Hexagon 4">
            <a:extLst>
              <a:ext uri="{FF2B5EF4-FFF2-40B4-BE49-F238E27FC236}">
                <a16:creationId xmlns:a16="http://schemas.microsoft.com/office/drawing/2014/main" id="{B0698E8E-1D11-C274-B649-D038B394546F}"/>
              </a:ext>
            </a:extLst>
          </p:cNvPr>
          <p:cNvSpPr/>
          <p:nvPr/>
        </p:nvSpPr>
        <p:spPr>
          <a:xfrm>
            <a:off x="2489200" y="914400"/>
            <a:ext cx="767898" cy="752106"/>
          </a:xfrm>
          <a:prstGeom prst="hexagon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D3DA5C23-55A1-136D-9D23-DA8F46E85F76}"/>
              </a:ext>
            </a:extLst>
          </p:cNvPr>
          <p:cNvSpPr/>
          <p:nvPr/>
        </p:nvSpPr>
        <p:spPr>
          <a:xfrm>
            <a:off x="3089048" y="538347"/>
            <a:ext cx="767899" cy="752106"/>
          </a:xfrm>
          <a:prstGeom prst="hexagon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279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504F1E-70E7-CB71-4E98-9CAC28B7B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956050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DE311A-B45F-A361-C7C4-9BC3BC816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050" y="0"/>
            <a:ext cx="3956050" cy="1828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25BA2A-1BA6-B09A-C1BD-00A693C05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100" y="0"/>
            <a:ext cx="3956050" cy="1828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DC1F71-6ABC-79CF-01C9-26C06CAE09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8150" y="0"/>
            <a:ext cx="395605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B71B06-BE4F-BF32-3248-0BDA88456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1950" y="0"/>
            <a:ext cx="3956050" cy="1828800"/>
          </a:xfrm>
          <a:prstGeom prst="rect">
            <a:avLst/>
          </a:prstGeom>
        </p:spPr>
      </p:pic>
      <p:sp>
        <p:nvSpPr>
          <p:cNvPr id="9" name="Hexagon 8">
            <a:extLst>
              <a:ext uri="{FF2B5EF4-FFF2-40B4-BE49-F238E27FC236}">
                <a16:creationId xmlns:a16="http://schemas.microsoft.com/office/drawing/2014/main" id="{A9B62CB8-3BF4-44FF-CC0C-19360F047E7C}"/>
              </a:ext>
            </a:extLst>
          </p:cNvPr>
          <p:cNvSpPr/>
          <p:nvPr/>
        </p:nvSpPr>
        <p:spPr>
          <a:xfrm>
            <a:off x="25806" y="-2255399"/>
            <a:ext cx="986853" cy="935755"/>
          </a:xfrm>
          <a:prstGeom prst="hexagon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64FDCDF9-4A46-6576-C30B-F7C97835854D}"/>
              </a:ext>
            </a:extLst>
          </p:cNvPr>
          <p:cNvSpPr/>
          <p:nvPr/>
        </p:nvSpPr>
        <p:spPr>
          <a:xfrm>
            <a:off x="753092" y="-1793456"/>
            <a:ext cx="1007634" cy="929855"/>
          </a:xfrm>
          <a:prstGeom prst="hexagon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85DE0DF1-881D-617B-D612-5941BEEA9A07}"/>
              </a:ext>
            </a:extLst>
          </p:cNvPr>
          <p:cNvSpPr/>
          <p:nvPr/>
        </p:nvSpPr>
        <p:spPr>
          <a:xfrm>
            <a:off x="1554905" y="-2258385"/>
            <a:ext cx="1007634" cy="929855"/>
          </a:xfrm>
          <a:prstGeom prst="hexagon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082B9F1E-CC11-BAD9-B4B1-0F5BB7408867}"/>
              </a:ext>
            </a:extLst>
          </p:cNvPr>
          <p:cNvSpPr/>
          <p:nvPr/>
        </p:nvSpPr>
        <p:spPr>
          <a:xfrm>
            <a:off x="9725306" y="-1169647"/>
            <a:ext cx="1066450" cy="958573"/>
          </a:xfrm>
          <a:prstGeom prst="hexagon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D57A12D-6299-EE11-0AFC-E884B6DB1226}"/>
              </a:ext>
            </a:extLst>
          </p:cNvPr>
          <p:cNvSpPr/>
          <p:nvPr/>
        </p:nvSpPr>
        <p:spPr>
          <a:xfrm>
            <a:off x="10935435" y="-1358122"/>
            <a:ext cx="1041578" cy="989041"/>
          </a:xfrm>
          <a:prstGeom prst="hexagon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1EE3073A-F366-9FD7-6182-974AC303DF66}"/>
              </a:ext>
            </a:extLst>
          </p:cNvPr>
          <p:cNvSpPr/>
          <p:nvPr/>
        </p:nvSpPr>
        <p:spPr>
          <a:xfrm flipH="1">
            <a:off x="12802585" y="-1071409"/>
            <a:ext cx="1045869" cy="973706"/>
          </a:xfrm>
          <a:prstGeom prst="hexagon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7BE3D25-987D-2BA8-C981-6044E4B53A25}"/>
              </a:ext>
            </a:extLst>
          </p:cNvPr>
          <p:cNvSpPr/>
          <p:nvPr/>
        </p:nvSpPr>
        <p:spPr>
          <a:xfrm>
            <a:off x="11878784" y="-1079076"/>
            <a:ext cx="1035306" cy="989041"/>
          </a:xfrm>
          <a:prstGeom prst="hexagon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C46E7D81-FE7C-C3D9-9E14-6CD6E8F3EF28}"/>
              </a:ext>
            </a:extLst>
          </p:cNvPr>
          <p:cNvSpPr/>
          <p:nvPr/>
        </p:nvSpPr>
        <p:spPr>
          <a:xfrm>
            <a:off x="13919336" y="-1050669"/>
            <a:ext cx="1042953" cy="1001818"/>
          </a:xfrm>
          <a:prstGeom prst="hexag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Logo&#10;&#10;Description automatically generated">
            <a:extLst>
              <a:ext uri="{FF2B5EF4-FFF2-40B4-BE49-F238E27FC236}">
                <a16:creationId xmlns:a16="http://schemas.microsoft.com/office/drawing/2014/main" id="{BDC56260-A3F6-1EB1-255A-000F75426B7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414" y="356294"/>
            <a:ext cx="1084491" cy="1119703"/>
          </a:xfrm>
          <a:prstGeom prst="rect">
            <a:avLst/>
          </a:prstGeom>
        </p:spPr>
      </p:pic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0DC35A11-193B-DD27-0829-B496C34536D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4912" y="186240"/>
            <a:ext cx="1332674" cy="13326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DD26309-776D-3506-1F83-00D850AB8500}"/>
              </a:ext>
            </a:extLst>
          </p:cNvPr>
          <p:cNvSpPr/>
          <p:nvPr/>
        </p:nvSpPr>
        <p:spPr>
          <a:xfrm>
            <a:off x="2736532" y="-1748528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6428063-E0F9-3DC7-C895-365C85DC9F0F}"/>
              </a:ext>
            </a:extLst>
          </p:cNvPr>
          <p:cNvSpPr/>
          <p:nvPr/>
        </p:nvSpPr>
        <p:spPr>
          <a:xfrm>
            <a:off x="4158124" y="-2361199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4954DB8-87A6-3020-49CD-D7A6A19C9638}"/>
              </a:ext>
            </a:extLst>
          </p:cNvPr>
          <p:cNvSpPr/>
          <p:nvPr/>
        </p:nvSpPr>
        <p:spPr>
          <a:xfrm>
            <a:off x="5579716" y="-1748528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4902AE6-AAA8-1022-9780-B5C0962AFB92}"/>
              </a:ext>
            </a:extLst>
          </p:cNvPr>
          <p:cNvSpPr/>
          <p:nvPr/>
        </p:nvSpPr>
        <p:spPr>
          <a:xfrm>
            <a:off x="7001308" y="-2358075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A794E4C-D6CA-12AB-623C-02293F31EAC2}"/>
              </a:ext>
            </a:extLst>
          </p:cNvPr>
          <p:cNvSpPr/>
          <p:nvPr/>
        </p:nvSpPr>
        <p:spPr>
          <a:xfrm>
            <a:off x="8648911" y="-2824435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0F7DF82-BA9C-1AD5-B4BC-35FFC0BC89E9}"/>
              </a:ext>
            </a:extLst>
          </p:cNvPr>
          <p:cNvSpPr/>
          <p:nvPr/>
        </p:nvSpPr>
        <p:spPr>
          <a:xfrm>
            <a:off x="10446558" y="-2255399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4716C64-53F7-9F6A-0ED4-C4FB765265FA}"/>
              </a:ext>
            </a:extLst>
          </p:cNvPr>
          <p:cNvSpPr/>
          <p:nvPr/>
        </p:nvSpPr>
        <p:spPr>
          <a:xfrm>
            <a:off x="11868150" y="-1748820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B1D2AB-CA3C-DF30-78F0-99430739BDB9}"/>
              </a:ext>
            </a:extLst>
          </p:cNvPr>
          <p:cNvSpPr/>
          <p:nvPr/>
        </p:nvSpPr>
        <p:spPr>
          <a:xfrm>
            <a:off x="13296488" y="-2255399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0FF2FB8-D84D-15E2-334E-D948FE44E9FA}"/>
              </a:ext>
            </a:extLst>
          </p:cNvPr>
          <p:cNvSpPr/>
          <p:nvPr/>
        </p:nvSpPr>
        <p:spPr>
          <a:xfrm>
            <a:off x="14704588" y="-1725000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5476C97-9D64-0FF4-0DDF-914248983890}"/>
              </a:ext>
            </a:extLst>
          </p:cNvPr>
          <p:cNvSpPr/>
          <p:nvPr/>
        </p:nvSpPr>
        <p:spPr>
          <a:xfrm>
            <a:off x="16126180" y="-2255399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CD918CC5-0BC5-FB75-4245-33A54CF7F349}"/>
              </a:ext>
            </a:extLst>
          </p:cNvPr>
          <p:cNvSpPr/>
          <p:nvPr/>
        </p:nvSpPr>
        <p:spPr>
          <a:xfrm>
            <a:off x="1554905" y="198342"/>
            <a:ext cx="1084491" cy="1119703"/>
          </a:xfrm>
          <a:prstGeom prst="diamond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iamond 30">
            <a:extLst>
              <a:ext uri="{FF2B5EF4-FFF2-40B4-BE49-F238E27FC236}">
                <a16:creationId xmlns:a16="http://schemas.microsoft.com/office/drawing/2014/main" id="{856D4192-C2C0-7116-541D-A10090AEBC22}"/>
              </a:ext>
            </a:extLst>
          </p:cNvPr>
          <p:cNvSpPr/>
          <p:nvPr/>
        </p:nvSpPr>
        <p:spPr>
          <a:xfrm>
            <a:off x="1182098" y="3122932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iamond 31">
            <a:extLst>
              <a:ext uri="{FF2B5EF4-FFF2-40B4-BE49-F238E27FC236}">
                <a16:creationId xmlns:a16="http://schemas.microsoft.com/office/drawing/2014/main" id="{E50C77D3-9920-6EB6-DE88-8DD92AE9CDB1}"/>
              </a:ext>
            </a:extLst>
          </p:cNvPr>
          <p:cNvSpPr/>
          <p:nvPr/>
        </p:nvSpPr>
        <p:spPr>
          <a:xfrm>
            <a:off x="2197940" y="2115935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iamond 32">
            <a:extLst>
              <a:ext uri="{FF2B5EF4-FFF2-40B4-BE49-F238E27FC236}">
                <a16:creationId xmlns:a16="http://schemas.microsoft.com/office/drawing/2014/main" id="{AF66BAE7-E8DD-2913-2C4D-890D860FD54F}"/>
              </a:ext>
            </a:extLst>
          </p:cNvPr>
          <p:cNvSpPr/>
          <p:nvPr/>
        </p:nvSpPr>
        <p:spPr>
          <a:xfrm>
            <a:off x="3206146" y="3122931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Diamond 33">
            <a:extLst>
              <a:ext uri="{FF2B5EF4-FFF2-40B4-BE49-F238E27FC236}">
                <a16:creationId xmlns:a16="http://schemas.microsoft.com/office/drawing/2014/main" id="{082444E4-C6AD-CC66-0246-B79266010340}"/>
              </a:ext>
            </a:extLst>
          </p:cNvPr>
          <p:cNvSpPr/>
          <p:nvPr/>
        </p:nvSpPr>
        <p:spPr>
          <a:xfrm>
            <a:off x="4214352" y="2115932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66704B44-CE39-A2A2-0EF9-1D7BE28C9102}"/>
              </a:ext>
            </a:extLst>
          </p:cNvPr>
          <p:cNvSpPr/>
          <p:nvPr/>
        </p:nvSpPr>
        <p:spPr>
          <a:xfrm>
            <a:off x="5220094" y="3122928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Diamond 36">
            <a:extLst>
              <a:ext uri="{FF2B5EF4-FFF2-40B4-BE49-F238E27FC236}">
                <a16:creationId xmlns:a16="http://schemas.microsoft.com/office/drawing/2014/main" id="{AFD8D6A8-41B5-123A-F9DF-8D7F23352341}"/>
              </a:ext>
            </a:extLst>
          </p:cNvPr>
          <p:cNvSpPr/>
          <p:nvPr/>
        </p:nvSpPr>
        <p:spPr>
          <a:xfrm>
            <a:off x="7493573" y="2030411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Diamond 37">
            <a:extLst>
              <a:ext uri="{FF2B5EF4-FFF2-40B4-BE49-F238E27FC236}">
                <a16:creationId xmlns:a16="http://schemas.microsoft.com/office/drawing/2014/main" id="{8513F65C-6B4B-F325-EE30-680FE453C6F2}"/>
              </a:ext>
            </a:extLst>
          </p:cNvPr>
          <p:cNvSpPr/>
          <p:nvPr/>
        </p:nvSpPr>
        <p:spPr>
          <a:xfrm>
            <a:off x="8915165" y="2533909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Diamond 38">
            <a:extLst>
              <a:ext uri="{FF2B5EF4-FFF2-40B4-BE49-F238E27FC236}">
                <a16:creationId xmlns:a16="http://schemas.microsoft.com/office/drawing/2014/main" id="{49490BCD-B599-5534-60E7-1DD7CEF6A349}"/>
              </a:ext>
            </a:extLst>
          </p:cNvPr>
          <p:cNvSpPr/>
          <p:nvPr/>
        </p:nvSpPr>
        <p:spPr>
          <a:xfrm>
            <a:off x="10440382" y="2008869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Diamond 39">
            <a:extLst>
              <a:ext uri="{FF2B5EF4-FFF2-40B4-BE49-F238E27FC236}">
                <a16:creationId xmlns:a16="http://schemas.microsoft.com/office/drawing/2014/main" id="{9A1A7905-77EC-4DD4-2042-7C3A5BB1BD5E}"/>
              </a:ext>
            </a:extLst>
          </p:cNvPr>
          <p:cNvSpPr/>
          <p:nvPr/>
        </p:nvSpPr>
        <p:spPr>
          <a:xfrm>
            <a:off x="11935398" y="2533908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Diamond 40">
            <a:extLst>
              <a:ext uri="{FF2B5EF4-FFF2-40B4-BE49-F238E27FC236}">
                <a16:creationId xmlns:a16="http://schemas.microsoft.com/office/drawing/2014/main" id="{DAB7862D-7AEC-DB56-905B-B757806C49CC}"/>
              </a:ext>
            </a:extLst>
          </p:cNvPr>
          <p:cNvSpPr/>
          <p:nvPr/>
        </p:nvSpPr>
        <p:spPr>
          <a:xfrm>
            <a:off x="13460615" y="1998100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Diamond 41">
            <a:extLst>
              <a:ext uri="{FF2B5EF4-FFF2-40B4-BE49-F238E27FC236}">
                <a16:creationId xmlns:a16="http://schemas.microsoft.com/office/drawing/2014/main" id="{E574868A-7B7D-3A82-1FDC-3E412EC7B105}"/>
              </a:ext>
            </a:extLst>
          </p:cNvPr>
          <p:cNvSpPr/>
          <p:nvPr/>
        </p:nvSpPr>
        <p:spPr>
          <a:xfrm>
            <a:off x="15785901" y="2030411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9FD6A9C3-ADA6-0265-A6C5-82AFA1C3E6E0}"/>
              </a:ext>
            </a:extLst>
          </p:cNvPr>
          <p:cNvSpPr/>
          <p:nvPr/>
        </p:nvSpPr>
        <p:spPr>
          <a:xfrm>
            <a:off x="7151815" y="4547903"/>
            <a:ext cx="2031685" cy="155195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0028127F-FFC7-BC56-0B0A-7484FB98EFC8}"/>
              </a:ext>
            </a:extLst>
          </p:cNvPr>
          <p:cNvSpPr/>
          <p:nvPr/>
        </p:nvSpPr>
        <p:spPr>
          <a:xfrm flipV="1">
            <a:off x="6108396" y="4556312"/>
            <a:ext cx="2031685" cy="158760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CCE3F712-5A1B-DF9C-E6C8-8752FBF9EB30}"/>
              </a:ext>
            </a:extLst>
          </p:cNvPr>
          <p:cNvSpPr/>
          <p:nvPr/>
        </p:nvSpPr>
        <p:spPr>
          <a:xfrm>
            <a:off x="10276938" y="4526362"/>
            <a:ext cx="2031685" cy="1551955"/>
          </a:xfrm>
          <a:prstGeom prst="triangl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32A9814A-768C-3EBA-2CCE-518EE270E463}"/>
              </a:ext>
            </a:extLst>
          </p:cNvPr>
          <p:cNvSpPr/>
          <p:nvPr/>
        </p:nvSpPr>
        <p:spPr>
          <a:xfrm flipV="1">
            <a:off x="11853405" y="5364511"/>
            <a:ext cx="1981665" cy="1541996"/>
          </a:xfrm>
          <a:prstGeom prst="triangle">
            <a:avLst>
              <a:gd name="adj" fmla="val 50570"/>
            </a:avLst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FA9362FD-06B1-906E-FA4B-3978437E44A8}"/>
              </a:ext>
            </a:extLst>
          </p:cNvPr>
          <p:cNvSpPr/>
          <p:nvPr/>
        </p:nvSpPr>
        <p:spPr>
          <a:xfrm>
            <a:off x="13352042" y="4537134"/>
            <a:ext cx="2031685" cy="1551955"/>
          </a:xfrm>
          <a:prstGeom prst="triangl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4FCC75C-14DC-F834-6148-BB1BB4996B0F}"/>
              </a:ext>
            </a:extLst>
          </p:cNvPr>
          <p:cNvSpPr/>
          <p:nvPr/>
        </p:nvSpPr>
        <p:spPr>
          <a:xfrm>
            <a:off x="16477165" y="4526361"/>
            <a:ext cx="2031685" cy="1551955"/>
          </a:xfrm>
          <a:prstGeom prst="triangle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57852FA2-66BE-FC11-EC2F-C1BDB680D3F2}"/>
              </a:ext>
            </a:extLst>
          </p:cNvPr>
          <p:cNvSpPr/>
          <p:nvPr/>
        </p:nvSpPr>
        <p:spPr>
          <a:xfrm flipV="1">
            <a:off x="14889594" y="5363249"/>
            <a:ext cx="2031685" cy="1587607"/>
          </a:xfrm>
          <a:prstGeom prst="triangl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8EF8E959-A6E8-E594-A296-26DF1E516CED}"/>
              </a:ext>
            </a:extLst>
          </p:cNvPr>
          <p:cNvSpPr/>
          <p:nvPr/>
        </p:nvSpPr>
        <p:spPr>
          <a:xfrm flipV="1">
            <a:off x="8165778" y="4547902"/>
            <a:ext cx="2031685" cy="158760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0E710006-D464-7ABB-75C7-62B7F5AAFE21}"/>
              </a:ext>
            </a:extLst>
          </p:cNvPr>
          <p:cNvSpPr/>
          <p:nvPr/>
        </p:nvSpPr>
        <p:spPr>
          <a:xfrm>
            <a:off x="5116847" y="4574137"/>
            <a:ext cx="2031685" cy="1551955"/>
          </a:xfrm>
          <a:prstGeom prst="triangl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2D3B4E03-1D3F-9C6A-03FE-1AB9A30361A2}"/>
              </a:ext>
            </a:extLst>
          </p:cNvPr>
          <p:cNvSpPr/>
          <p:nvPr/>
        </p:nvSpPr>
        <p:spPr>
          <a:xfrm>
            <a:off x="3092798" y="4574136"/>
            <a:ext cx="2031685" cy="1551955"/>
          </a:xfrm>
          <a:prstGeom prst="triangl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647463D5-C1BF-B8C5-E116-8326D00823DB}"/>
              </a:ext>
            </a:extLst>
          </p:cNvPr>
          <p:cNvSpPr/>
          <p:nvPr/>
        </p:nvSpPr>
        <p:spPr>
          <a:xfrm flipV="1">
            <a:off x="4130047" y="4585589"/>
            <a:ext cx="2031685" cy="1587607"/>
          </a:xfrm>
          <a:prstGeom prst="triangl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7F6BED4A-63DE-06B4-FE16-BA4CB7831792}"/>
              </a:ext>
            </a:extLst>
          </p:cNvPr>
          <p:cNvSpPr/>
          <p:nvPr/>
        </p:nvSpPr>
        <p:spPr>
          <a:xfrm>
            <a:off x="2323126" y="-1787522"/>
            <a:ext cx="1033185" cy="924828"/>
          </a:xfrm>
          <a:prstGeom prst="hexagon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308263CA-4F05-1DD9-401E-FB1DA061982A}"/>
              </a:ext>
            </a:extLst>
          </p:cNvPr>
          <p:cNvSpPr/>
          <p:nvPr/>
        </p:nvSpPr>
        <p:spPr>
          <a:xfrm>
            <a:off x="3124939" y="-2241575"/>
            <a:ext cx="1013711" cy="913045"/>
          </a:xfrm>
          <a:prstGeom prst="hexagon">
            <a:avLst/>
          </a:prstGeom>
          <a:blipFill dpi="0"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Diamond 53">
            <a:extLst>
              <a:ext uri="{FF2B5EF4-FFF2-40B4-BE49-F238E27FC236}">
                <a16:creationId xmlns:a16="http://schemas.microsoft.com/office/drawing/2014/main" id="{E160B183-7512-FC16-A42F-2424F78B22C6}"/>
              </a:ext>
            </a:extLst>
          </p:cNvPr>
          <p:cNvSpPr/>
          <p:nvPr/>
        </p:nvSpPr>
        <p:spPr>
          <a:xfrm>
            <a:off x="2373177" y="456950"/>
            <a:ext cx="1084491" cy="1119703"/>
          </a:xfrm>
          <a:prstGeom prst="diamond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Diamond 54">
            <a:extLst>
              <a:ext uri="{FF2B5EF4-FFF2-40B4-BE49-F238E27FC236}">
                <a16:creationId xmlns:a16="http://schemas.microsoft.com/office/drawing/2014/main" id="{F1CCDB05-9E19-612A-936F-148362F21646}"/>
              </a:ext>
            </a:extLst>
          </p:cNvPr>
          <p:cNvSpPr/>
          <p:nvPr/>
        </p:nvSpPr>
        <p:spPr>
          <a:xfrm>
            <a:off x="3232851" y="214273"/>
            <a:ext cx="1084491" cy="1119703"/>
          </a:xfrm>
          <a:prstGeom prst="diamond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Diamond 55">
            <a:extLst>
              <a:ext uri="{FF2B5EF4-FFF2-40B4-BE49-F238E27FC236}">
                <a16:creationId xmlns:a16="http://schemas.microsoft.com/office/drawing/2014/main" id="{D0145B5F-40D9-BAE2-C295-1901C3160EF8}"/>
              </a:ext>
            </a:extLst>
          </p:cNvPr>
          <p:cNvSpPr/>
          <p:nvPr/>
        </p:nvSpPr>
        <p:spPr>
          <a:xfrm>
            <a:off x="4103458" y="427465"/>
            <a:ext cx="1084491" cy="1119703"/>
          </a:xfrm>
          <a:prstGeom prst="diamond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Diamond 56">
            <a:extLst>
              <a:ext uri="{FF2B5EF4-FFF2-40B4-BE49-F238E27FC236}">
                <a16:creationId xmlns:a16="http://schemas.microsoft.com/office/drawing/2014/main" id="{0ED0B748-9C57-A2B4-EEF4-9A955E2C03C0}"/>
              </a:ext>
            </a:extLst>
          </p:cNvPr>
          <p:cNvSpPr/>
          <p:nvPr/>
        </p:nvSpPr>
        <p:spPr>
          <a:xfrm>
            <a:off x="4976060" y="195235"/>
            <a:ext cx="1084491" cy="1119703"/>
          </a:xfrm>
          <a:prstGeom prst="diamond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Diamond 57">
            <a:extLst>
              <a:ext uri="{FF2B5EF4-FFF2-40B4-BE49-F238E27FC236}">
                <a16:creationId xmlns:a16="http://schemas.microsoft.com/office/drawing/2014/main" id="{8E83BE6F-69FF-272F-5C3C-66D8D4AC024C}"/>
              </a:ext>
            </a:extLst>
          </p:cNvPr>
          <p:cNvSpPr/>
          <p:nvPr/>
        </p:nvSpPr>
        <p:spPr>
          <a:xfrm>
            <a:off x="11915698" y="217412"/>
            <a:ext cx="1084491" cy="1119703"/>
          </a:xfrm>
          <a:prstGeom prst="diamond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Diamond 58">
            <a:extLst>
              <a:ext uri="{FF2B5EF4-FFF2-40B4-BE49-F238E27FC236}">
                <a16:creationId xmlns:a16="http://schemas.microsoft.com/office/drawing/2014/main" id="{AFEFC052-ED12-DEED-96E7-8CB607062F6D}"/>
              </a:ext>
            </a:extLst>
          </p:cNvPr>
          <p:cNvSpPr/>
          <p:nvPr/>
        </p:nvSpPr>
        <p:spPr>
          <a:xfrm>
            <a:off x="12733970" y="476020"/>
            <a:ext cx="1084491" cy="1119703"/>
          </a:xfrm>
          <a:prstGeom prst="diamond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Diamond 59">
            <a:extLst>
              <a:ext uri="{FF2B5EF4-FFF2-40B4-BE49-F238E27FC236}">
                <a16:creationId xmlns:a16="http://schemas.microsoft.com/office/drawing/2014/main" id="{1E84D390-1BF2-7430-7EA7-CB9A661DDD39}"/>
              </a:ext>
            </a:extLst>
          </p:cNvPr>
          <p:cNvSpPr/>
          <p:nvPr/>
        </p:nvSpPr>
        <p:spPr>
          <a:xfrm>
            <a:off x="13593644" y="233343"/>
            <a:ext cx="1084491" cy="1119703"/>
          </a:xfrm>
          <a:prstGeom prst="diamond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Diamond 60">
            <a:extLst>
              <a:ext uri="{FF2B5EF4-FFF2-40B4-BE49-F238E27FC236}">
                <a16:creationId xmlns:a16="http://schemas.microsoft.com/office/drawing/2014/main" id="{E7D5EDAE-5295-805B-AF81-711DC261FFBB}"/>
              </a:ext>
            </a:extLst>
          </p:cNvPr>
          <p:cNvSpPr/>
          <p:nvPr/>
        </p:nvSpPr>
        <p:spPr>
          <a:xfrm>
            <a:off x="14464251" y="446535"/>
            <a:ext cx="1084491" cy="1119703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Diamond 61">
            <a:extLst>
              <a:ext uri="{FF2B5EF4-FFF2-40B4-BE49-F238E27FC236}">
                <a16:creationId xmlns:a16="http://schemas.microsoft.com/office/drawing/2014/main" id="{25CA4550-7C5A-9A92-8355-0EEEB7B63080}"/>
              </a:ext>
            </a:extLst>
          </p:cNvPr>
          <p:cNvSpPr/>
          <p:nvPr/>
        </p:nvSpPr>
        <p:spPr>
          <a:xfrm>
            <a:off x="15336853" y="214305"/>
            <a:ext cx="1084491" cy="1119703"/>
          </a:xfrm>
          <a:prstGeom prst="diamond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5" name="Picture 84" descr="Logo&#10;&#10;Description automatically generated">
            <a:extLst>
              <a:ext uri="{FF2B5EF4-FFF2-40B4-BE49-F238E27FC236}">
                <a16:creationId xmlns:a16="http://schemas.microsoft.com/office/drawing/2014/main" id="{8CDE76FC-9363-6BAD-6229-D978371EDEC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00000">
            <a:off x="8851699" y="-1326195"/>
            <a:ext cx="599471" cy="983054"/>
          </a:xfrm>
          <a:prstGeom prst="rect">
            <a:avLst/>
          </a:prstGeom>
        </p:spPr>
      </p:pic>
      <p:pic>
        <p:nvPicPr>
          <p:cNvPr id="88" name="Picture 87" descr="Logo&#10;&#10;Description automatically generated">
            <a:extLst>
              <a:ext uri="{FF2B5EF4-FFF2-40B4-BE49-F238E27FC236}">
                <a16:creationId xmlns:a16="http://schemas.microsoft.com/office/drawing/2014/main" id="{D1FA5070-A735-F9FC-4E07-533C5C42266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00000">
            <a:off x="9943697" y="-1799713"/>
            <a:ext cx="599471" cy="98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791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550</TotalTime>
  <Words>0</Words>
  <Application>Microsoft Office PowerPoint</Application>
  <PresentationFormat>Custom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U.S. Air Force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GARDINER, JOSHUA C I CTR USAF AFGSC AFGSC/DSK</dc:creator>
  <cp:lastModifiedBy>GARDINER, JOSHUA C I CTR USAF AFGSC AFGSC/DSK</cp:lastModifiedBy>
  <cp:revision>6</cp:revision>
  <dcterms:created xsi:type="dcterms:W3CDTF">2022-10-27T14:28:26Z</dcterms:created>
  <dcterms:modified xsi:type="dcterms:W3CDTF">2022-12-09T14:44:04Z</dcterms:modified>
</cp:coreProperties>
</file>

<file path=docProps/thumbnail.jpeg>
</file>